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F399D6-18FB-3727-87CF-D859BAC85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Excel VBA × </a:t>
            </a: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シェルスクリプト自動生成ツール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A2F8280-C487-0E2E-F59F-2B95C7EFF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日常管理コマンドを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Excel</a:t>
            </a: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からワンクリックで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土橋惠</a:t>
            </a:r>
          </a:p>
        </p:txBody>
      </p:sp>
    </p:spTree>
    <p:extLst>
      <p:ext uri="{BB962C8B-B14F-4D97-AF65-F5344CB8AC3E}">
        <p14:creationId xmlns:p14="http://schemas.microsoft.com/office/powerpoint/2010/main" val="3375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75D8616-4549-A01B-8028-F3754ACF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6E252C3-F64C-DF47-7F09-4103703C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課題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(BEFORE)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解決策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(AFTER)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成果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サンプル出力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応用・展望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まとめ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938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801587-2BC6-3B10-8C51-4727CC1F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１</a:t>
            </a:r>
            <a:r>
              <a:rPr kumimoji="1"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</a:t>
            </a:r>
            <a:r>
              <a:rPr kumimoji="1"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課題</a:t>
            </a:r>
            <a:r>
              <a:rPr kumimoji="1"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(Before)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1164B3-0F22-91A5-1B29-831FD930CD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7211736" y="2399353"/>
            <a:ext cx="2103714" cy="210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CBD6543-FFA6-6DD6-0EF1-6F64B35C1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1849" y="2622702"/>
            <a:ext cx="4270247" cy="3101982"/>
          </a:xfrm>
        </p:spPr>
        <p:txBody>
          <a:bodyPr/>
          <a:lstStyle/>
          <a:p>
            <a:r>
              <a:rPr kumimoji="0" lang="ja-JP" altLang="ja-JP" b="1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システム管理コマンドを毎回手入力 → 入力ミスや再作業が多発</a:t>
            </a:r>
            <a:endParaRPr kumimoji="0" lang="en-US" altLang="ja-JP" b="1" dirty="0">
              <a:solidFill>
                <a:schemeClr val="tx1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0" lang="ja-JP" altLang="ja-JP" b="1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「複数環境で同じ操作をする際に、コピペで時間がかかる」</a:t>
            </a:r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B2DFE5-ED5A-B4E3-0836-9143FAB2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65" y="4048927"/>
            <a:ext cx="2766571" cy="1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D6338-5840-29C3-6180-0C92FE47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２．解決策</a:t>
            </a:r>
            <a:r>
              <a:rPr kumimoji="1"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(AFTER)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EBFCBF-4C30-9F82-81BB-9B90E87D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257641"/>
            <a:ext cx="7740301" cy="254879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BD8526E-C0AA-1B96-CBC6-15F871AE38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37140" y="2422755"/>
            <a:ext cx="73490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sz="2000" b="1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「コマンドをテンプレ化して、トークンを入力するだけ」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sz="2000" b="1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「Use=1で有効化、ボタン1つで.shファイルを生成」</a:t>
            </a:r>
          </a:p>
        </p:txBody>
      </p:sp>
    </p:spTree>
    <p:extLst>
      <p:ext uri="{BB962C8B-B14F-4D97-AF65-F5344CB8AC3E}">
        <p14:creationId xmlns:p14="http://schemas.microsoft.com/office/powerpoint/2010/main" val="404765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D9370DC-DA29-9AF4-1B3D-71892CD3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779" y="5001512"/>
            <a:ext cx="1371600" cy="1371600"/>
          </a:xfrm>
          <a:prstGeom prst="rect">
            <a:avLst/>
          </a:prstGeom>
        </p:spPr>
      </p:pic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F733D62-8B1F-353B-7CE7-73C4D109D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BeFore</a:t>
            </a:r>
            <a:endParaRPr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4CC2ECF-2303-AB31-EF09-26E086D21B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作業時間 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30</a:t>
            </a: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分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ミス件数 毎月数件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0A4CFD00-2F87-85B3-A8A0-42474D56F2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作業時間 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10</a:t>
            </a: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分</a:t>
            </a:r>
            <a:endParaRPr lang="en-US" altLang="ja-JP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ミス件数 </a:t>
            </a:r>
            <a:r>
              <a:rPr lang="en-US" altLang="ja-JP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</a:t>
            </a:r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件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F4F654E-03F2-24C8-5B8A-F50DF05AD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After</a:t>
            </a:r>
            <a:endParaRPr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DF98B7-2738-485B-95E8-5237306B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３．成果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コンテンツ プレースホルダー 6">
            <a:extLst>
              <a:ext uri="{FF2B5EF4-FFF2-40B4-BE49-F238E27FC236}">
                <a16:creationId xmlns:a16="http://schemas.microsoft.com/office/drawing/2014/main" id="{4C988B5A-DB24-C438-E948-1C3BD8852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01561" y="4180528"/>
            <a:ext cx="2218014" cy="221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65EF121-5EF3-1477-BD85-10C909372AFA}"/>
              </a:ext>
            </a:extLst>
          </p:cNvPr>
          <p:cNvGrpSpPr/>
          <p:nvPr/>
        </p:nvGrpSpPr>
        <p:grpSpPr>
          <a:xfrm>
            <a:off x="3885629" y="3961513"/>
            <a:ext cx="1152525" cy="1141094"/>
            <a:chOff x="3884104" y="3871091"/>
            <a:chExt cx="1152525" cy="1141094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032FEEDF-18FE-CA1B-4250-4333370260D2}"/>
                </a:ext>
              </a:extLst>
            </p:cNvPr>
            <p:cNvCxnSpPr/>
            <p:nvPr/>
          </p:nvCxnSpPr>
          <p:spPr>
            <a:xfrm>
              <a:off x="3884104" y="3910965"/>
              <a:ext cx="1152525" cy="10001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96D4528-EA78-C5FF-DE2E-1EB48AB6B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9147" y="3871091"/>
              <a:ext cx="1065489" cy="114109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F7260203-2841-BA9F-B218-B8F75EE9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4142977"/>
            <a:ext cx="2223422" cy="229311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1259728-F2B3-DE95-5A4F-A82EB2E4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604" y="4759721"/>
            <a:ext cx="1448141" cy="1448141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C76448FE-8048-7AFF-6D88-0BD22E76A197}"/>
              </a:ext>
            </a:extLst>
          </p:cNvPr>
          <p:cNvSpPr/>
          <p:nvPr/>
        </p:nvSpPr>
        <p:spPr>
          <a:xfrm>
            <a:off x="8355807" y="3844396"/>
            <a:ext cx="1381125" cy="138316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3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B23A916-196D-9B75-98D9-83CAD46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312" y="859917"/>
            <a:ext cx="7729728" cy="1188720"/>
          </a:xfrm>
        </p:spPr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４．サンプル出力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DABF50D-7183-7B68-EE82-482D540F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312" y="2651692"/>
            <a:ext cx="7570948" cy="10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EA9ECB-4493-CF4E-693D-EEC79035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５．応用・展望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B1FD2A-A8FC-9462-BB31-8DC6712298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05025" y="2480877"/>
            <a:ext cx="785583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「systemctl / kubectl / git / firewall-cmd / sed / rsync など幅広く対応可能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b="1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「PythonやCI/CDに展開すればチーム全体の自動化基盤に発展できる」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4DFA11-5937-65CF-AF77-4C42C1787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56" y="3683316"/>
            <a:ext cx="6652837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BE423-7B5B-B7C7-155D-9C247646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661" y="1021842"/>
            <a:ext cx="7729728" cy="1188720"/>
          </a:xfrm>
        </p:spPr>
        <p:txBody>
          <a:bodyPr/>
          <a:lstStyle/>
          <a:p>
            <a:r>
              <a:rPr lang="ja-JP" altLang="en-US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６．まとめ</a:t>
            </a:r>
            <a:endParaRPr kumimoji="1" lang="ja-JP" altLang="en-US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40AB96-75F2-C329-51DF-B52260DE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  <a:p>
            <a:pPr lvl="1"/>
            <a:r>
              <a:rPr lang="ja-JP" altLang="en-US" sz="2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単純作業の自動化で時間削減</a:t>
            </a:r>
          </a:p>
          <a:p>
            <a:pPr lvl="1"/>
            <a:r>
              <a:rPr lang="en-US" altLang="ja-JP" sz="2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Excel</a:t>
            </a:r>
            <a:r>
              <a:rPr lang="ja-JP" altLang="en-US" sz="2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から操作できるので誰でも利用可能</a:t>
            </a:r>
          </a:p>
          <a:p>
            <a:pPr lvl="1"/>
            <a:r>
              <a:rPr lang="ja-JP" altLang="en-US" sz="20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標準化により品質が安定</a:t>
            </a:r>
          </a:p>
        </p:txBody>
      </p:sp>
    </p:spTree>
    <p:extLst>
      <p:ext uri="{BB962C8B-B14F-4D97-AF65-F5344CB8AC3E}">
        <p14:creationId xmlns:p14="http://schemas.microsoft.com/office/powerpoint/2010/main" val="23796043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{F09A6198-26DB-45DF-AB46-39CD36D45CF8}TFfb9a325e-b4a8-473d-b025-df086f5ae493ef7cf6d2-c99e2045d0fd</Template>
  <TotalTime>1740</TotalTime>
  <Words>378</Words>
  <Application>Microsoft Office PowerPoint</Application>
  <PresentationFormat>ワイド画面</PresentationFormat>
  <Paragraphs>39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ＭＳ ゴシック</vt:lpstr>
      <vt:lpstr>Arial</vt:lpstr>
      <vt:lpstr>Gill Sans MT</vt:lpstr>
      <vt:lpstr>パーセル</vt:lpstr>
      <vt:lpstr>「Excel VBA × シェルスクリプト自動生成ツール</vt:lpstr>
      <vt:lpstr>目次</vt:lpstr>
      <vt:lpstr>１.課題(Before)</vt:lpstr>
      <vt:lpstr>２．解決策(AFTER)</vt:lpstr>
      <vt:lpstr>３．成果</vt:lpstr>
      <vt:lpstr>４．サンプル出力</vt:lpstr>
      <vt:lpstr>５．応用・展望</vt:lpstr>
      <vt:lpstr>６．まとめ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megumi dobashi</dc:creator>
  <cp:lastModifiedBy>megumi dobashi</cp:lastModifiedBy>
  <cp:revision>5</cp:revision>
  <dcterms:created xsi:type="dcterms:W3CDTF">2025-08-27T00:25:11Z</dcterms:created>
  <dcterms:modified xsi:type="dcterms:W3CDTF">2025-08-28T06:31:24Z</dcterms:modified>
</cp:coreProperties>
</file>